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Masters/slideMaster44.xml" ContentType="application/vnd.openxmlformats-officedocument.presentationml.slideMaster+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8.xml" ContentType="application/vnd.openxmlformats-officedocument.theme+xml"/>
  <Override PartName="/ppt/theme/theme29.xml" ContentType="application/vnd.openxmlformats-officedocument.theme+xml"/>
  <Override PartName="/ppt/slideLayouts/slideLayout60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Masters/slideMaster33.xml" ContentType="application/vnd.openxmlformats-officedocument.presentationml.slideMaster+xml"/>
  <Override PartName="/ppt/tableStyles.xml" ContentType="application/vnd.openxmlformats-officedocument.presentationml.tableStyles+xml"/>
  <Override PartName="/ppt/theme/theme54.xml" ContentType="application/vnd.openxmlformats-officedocument.them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2.xml" ContentType="application/vnd.openxmlformats-officedocument.presentationml.slideMaster+xml"/>
  <Override PartName="/ppt/theme/theme43.xml" ContentType="application/vnd.openxmlformats-officedocument.theme+xml"/>
  <Override PartName="/ppt/notesSlides/notesSlide30.xml" ContentType="application/vnd.openxmlformats-officedocument.presentationml.notesSlide+xml"/>
  <Override PartName="/ppt/theme/theme21.xml" ContentType="application/vnd.openxmlformats-officedocument.theme+xml"/>
  <Override PartName="/ppt/theme/theme32.xml" ContentType="application/vnd.openxmlformats-officedocument.theme+xml"/>
  <Override PartName="/ppt/notesSlides/notesSlide7.xml" ContentType="application/vnd.openxmlformats-officedocument.presentationml.notesSlide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Masters/slideMaster49.xml" ContentType="application/vnd.openxmlformats-officedocument.presentationml.slideMaster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heme/theme37.xml" ContentType="application/vnd.openxmlformats-officedocument.theme+xml"/>
  <Override PartName="/ppt/theme/theme48.xml" ContentType="application/vnd.openxmlformats-officedocument.them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Masters/slideMaster52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26.xml" ContentType="application/vnd.openxmlformats-officedocument.theme+xml"/>
  <Override PartName="/ppt/notesSlides/notesSlide13.xml" ContentType="application/vnd.openxmlformats-officedocument.presentationml.notesSlide+xml"/>
  <Override PartName="/ppt/slideMasters/slideMaster3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theme/theme40.xml" ContentType="application/vnd.openxmlformats-officedocument.theme+xml"/>
  <Override PartName="/ppt/theme/theme51.xml" ContentType="application/vnd.openxmlformats-officedocument.them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Masters/slideMaster28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9.xml" ContentType="application/vnd.openxmlformats-officedocument.theme+xml"/>
  <Override PartName="/ppt/slideLayouts/slideLayout6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8.xml" ContentType="application/vnd.openxmlformats-officedocument.theme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Masters/slideMaster24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6.xml" ContentType="application/vnd.openxmlformats-officedocument.theme+xml"/>
  <Override PartName="/ppt/theme/theme27.xml" ContentType="application/vnd.openxmlformats-officedocument.theme+xml"/>
  <Override PartName="/ppt/slideLayouts/slideLayout40.xml" ContentType="application/vnd.openxmlformats-officedocument.presentationml.slideLayout+xml"/>
  <Override PartName="/ppt/theme/theme45.xml" ContentType="application/vnd.openxmlformats-officedocument.them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Masters/slideMaster31.xml" ContentType="application/vnd.openxmlformats-officedocument.presentationml.slideMaster+xml"/>
  <Override PartName="/ppt/theme/theme23.xml" ContentType="application/vnd.openxmlformats-officedocument.theme+xml"/>
  <Override PartName="/ppt/theme/theme34.xml" ContentType="application/vnd.openxmlformats-officedocument.theme+xml"/>
  <Override PartName="/ppt/theme/theme52.xml" ContentType="application/vnd.openxmlformats-officedocument.them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theme/theme41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29.xml" ContentType="application/vnd.openxmlformats-officedocument.presentationml.slideMaster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Masters/slideMaster18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9.xml" ContentType="application/vnd.openxmlformats-officedocument.theme+xml"/>
  <Override PartName="/ppt/slideLayouts/slideLayout63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Masters/slideMaster2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8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6.xml" ContentType="application/vnd.openxmlformats-officedocument.theme+xml"/>
  <Default Extension="wav" ContentType="audio/wav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17.xml" ContentType="application/vnd.openxmlformats-officedocument.theme+xml"/>
  <Override PartName="/ppt/slideLayouts/slideLayout30.xml" ContentType="application/vnd.openxmlformats-officedocument.presentationml.slideLayout+xml"/>
  <Override PartName="/ppt/theme/theme35.xml" ContentType="application/vnd.openxmlformats-officedocument.them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slideMasters/slideMaster21.xml" ContentType="application/vnd.openxmlformats-officedocument.presentationml.slideMaster+xml"/>
  <Override PartName="/ppt/slideMasters/slideMaster50.xml" ContentType="application/vnd.openxmlformats-officedocument.presentationml.slideMaster+xml"/>
  <Override PartName="/ppt/theme/theme24.xml" ContentType="application/vnd.openxmlformats-officedocument.theme+xml"/>
  <Override PartName="/ppt/theme/theme42.xml" ContentType="application/vnd.openxmlformats-officedocument.theme+xml"/>
  <Override PartName="/ppt/theme/theme53.xml" ContentType="application/vnd.openxmlformats-officedocument.them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theme/theme31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heme/theme20.xml" ContentType="application/vnd.openxmlformats-officedocument.them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Masters/slideMaster48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Masters/slideMaster37.xml" ContentType="application/vnd.openxmlformats-officedocument.presentationml.slideMaster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notesSlides/notesSlide45.xml" ContentType="application/vnd.openxmlformats-officedocument.presentationml.notesSlide+xml"/>
  <Override PartName="/ppt/slideMasters/slideMaster26.xml" ContentType="application/vnd.openxmlformats-officedocument.presentationml.slideMaster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theme/theme47.xml" ContentType="application/vnd.openxmlformats-officedocument.theme+xml"/>
  <Override PartName="/ppt/notesSlides/notesSlide34.xml" ContentType="application/vnd.openxmlformats-officedocument.presentationml.notesSlide+xml"/>
  <Override PartName="/ppt/slideMasters/slideMaster15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6.xml" ContentType="application/vnd.openxmlformats-officedocument.theme+xml"/>
  <Override PartName="/ppt/notesSlides/notesSlide23.xml" ContentType="application/vnd.openxmlformats-officedocument.presentationml.notesSlide+xml"/>
  <Override PartName="/ppt/slideMasters/slideMaster40.xml" ContentType="application/vnd.openxmlformats-officedocument.presentationml.slideMaster+xml"/>
  <Override PartName="/ppt/theme/theme14.xml" ContentType="application/vnd.openxmlformats-officedocument.theme+xml"/>
  <Override PartName="/ppt/theme/theme25.xml" ContentType="application/vnd.openxmlformats-officedocument.theme+xml"/>
  <Override PartName="/ppt/notesSlides/notesSlide12.xml" ContentType="application/vnd.openxmlformats-officedocument.presentationml.notesSlide+xml"/>
  <Override PartName="/ppt/theme/theme50.xml" ContentType="application/vnd.openxmlformats-officedocument.theme+xml"/>
  <Default Extension="doc" ContentType="application/msword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Masters/slideMaster3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19.xml" ContentType="application/vnd.openxmlformats-officedocument.theme+xml"/>
  <Override PartName="/ppt/slideLayouts/slideLayout61.xml" ContentType="application/vnd.openxmlformats-officedocument.presentationml.slideLayout+xml"/>
  <Override PartName="/ppt/notesSlides/notesSlide53.xml" ContentType="application/vnd.openxmlformats-officedocument.presentationml.notesSlide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theme/theme44.xml" ContentType="application/vnd.openxmlformats-officedocument.theme+xml"/>
  <Override PartName="/ppt/theme/theme55.xml" ContentType="application/vnd.openxmlformats-officedocument.theme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theme/theme33.xml" ContentType="application/vnd.openxmlformats-officedocument.them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heme/theme22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4" r:id="rId4"/>
    <p:sldMasterId id="2147483666" r:id="rId5"/>
    <p:sldMasterId id="2147483668" r:id="rId6"/>
    <p:sldMasterId id="2147483670" r:id="rId7"/>
    <p:sldMasterId id="2147483672" r:id="rId8"/>
    <p:sldMasterId id="2147483674" r:id="rId9"/>
    <p:sldMasterId id="2147483676" r:id="rId10"/>
    <p:sldMasterId id="2147483678" r:id="rId11"/>
    <p:sldMasterId id="2147483680" r:id="rId12"/>
    <p:sldMasterId id="2147483682" r:id="rId13"/>
    <p:sldMasterId id="2147483684" r:id="rId14"/>
    <p:sldMasterId id="2147483686" r:id="rId15"/>
    <p:sldMasterId id="2147483688" r:id="rId16"/>
    <p:sldMasterId id="2147483690" r:id="rId17"/>
    <p:sldMasterId id="2147483692" r:id="rId18"/>
    <p:sldMasterId id="2147483694" r:id="rId19"/>
    <p:sldMasterId id="2147483696" r:id="rId20"/>
    <p:sldMasterId id="2147483698" r:id="rId21"/>
    <p:sldMasterId id="2147483700" r:id="rId22"/>
    <p:sldMasterId id="2147483702" r:id="rId23"/>
    <p:sldMasterId id="2147483704" r:id="rId24"/>
    <p:sldMasterId id="2147483706" r:id="rId25"/>
    <p:sldMasterId id="2147483708" r:id="rId26"/>
    <p:sldMasterId id="2147483710" r:id="rId27"/>
    <p:sldMasterId id="2147483712" r:id="rId28"/>
    <p:sldMasterId id="2147483714" r:id="rId29"/>
    <p:sldMasterId id="2147483716" r:id="rId30"/>
    <p:sldMasterId id="2147483718" r:id="rId31"/>
    <p:sldMasterId id="2147483720" r:id="rId32"/>
    <p:sldMasterId id="2147483722" r:id="rId33"/>
    <p:sldMasterId id="2147483724" r:id="rId34"/>
    <p:sldMasterId id="2147483726" r:id="rId35"/>
    <p:sldMasterId id="2147483728" r:id="rId36"/>
    <p:sldMasterId id="2147483730" r:id="rId37"/>
    <p:sldMasterId id="2147483732" r:id="rId38"/>
    <p:sldMasterId id="2147483734" r:id="rId39"/>
    <p:sldMasterId id="2147483736" r:id="rId40"/>
    <p:sldMasterId id="2147483738" r:id="rId41"/>
    <p:sldMasterId id="2147483740" r:id="rId42"/>
    <p:sldMasterId id="2147483742" r:id="rId43"/>
    <p:sldMasterId id="2147483744" r:id="rId44"/>
    <p:sldMasterId id="2147483746" r:id="rId45"/>
    <p:sldMasterId id="2147483748" r:id="rId46"/>
    <p:sldMasterId id="2147483750" r:id="rId47"/>
    <p:sldMasterId id="2147483752" r:id="rId48"/>
    <p:sldMasterId id="2147483754" r:id="rId49"/>
    <p:sldMasterId id="2147483756" r:id="rId50"/>
    <p:sldMasterId id="2147483758" r:id="rId51"/>
    <p:sldMasterId id="2147483760" r:id="rId52"/>
    <p:sldMasterId id="2147483762" r:id="rId53"/>
    <p:sldMasterId id="2147483764" r:id="rId54"/>
  </p:sldMasterIdLst>
  <p:notesMasterIdLst>
    <p:notesMasterId r:id="rId108"/>
  </p:notesMasterIdLst>
  <p:sldIdLst>
    <p:sldId id="256" r:id="rId55"/>
    <p:sldId id="257" r:id="rId56"/>
    <p:sldId id="258" r:id="rId57"/>
    <p:sldId id="259" r:id="rId58"/>
    <p:sldId id="260" r:id="rId59"/>
    <p:sldId id="261" r:id="rId60"/>
    <p:sldId id="262" r:id="rId61"/>
    <p:sldId id="263" r:id="rId62"/>
    <p:sldId id="264" r:id="rId63"/>
    <p:sldId id="265" r:id="rId64"/>
    <p:sldId id="266" r:id="rId65"/>
    <p:sldId id="267" r:id="rId66"/>
    <p:sldId id="268" r:id="rId67"/>
    <p:sldId id="269" r:id="rId68"/>
    <p:sldId id="270" r:id="rId69"/>
    <p:sldId id="271" r:id="rId70"/>
    <p:sldId id="272" r:id="rId71"/>
    <p:sldId id="273" r:id="rId72"/>
    <p:sldId id="274" r:id="rId73"/>
    <p:sldId id="275" r:id="rId74"/>
    <p:sldId id="276" r:id="rId75"/>
    <p:sldId id="277" r:id="rId76"/>
    <p:sldId id="278" r:id="rId77"/>
    <p:sldId id="279" r:id="rId78"/>
    <p:sldId id="280" r:id="rId79"/>
    <p:sldId id="281" r:id="rId80"/>
    <p:sldId id="282" r:id="rId81"/>
    <p:sldId id="283" r:id="rId82"/>
    <p:sldId id="284" r:id="rId83"/>
    <p:sldId id="285" r:id="rId84"/>
    <p:sldId id="286" r:id="rId85"/>
    <p:sldId id="287" r:id="rId86"/>
    <p:sldId id="288" r:id="rId87"/>
    <p:sldId id="289" r:id="rId88"/>
    <p:sldId id="290" r:id="rId89"/>
    <p:sldId id="291" r:id="rId90"/>
    <p:sldId id="292" r:id="rId91"/>
    <p:sldId id="293" r:id="rId92"/>
    <p:sldId id="294" r:id="rId93"/>
    <p:sldId id="295" r:id="rId94"/>
    <p:sldId id="296" r:id="rId95"/>
    <p:sldId id="297" r:id="rId96"/>
    <p:sldId id="298" r:id="rId97"/>
    <p:sldId id="299" r:id="rId98"/>
    <p:sldId id="300" r:id="rId99"/>
    <p:sldId id="301" r:id="rId100"/>
    <p:sldId id="302" r:id="rId101"/>
    <p:sldId id="303" r:id="rId102"/>
    <p:sldId id="304" r:id="rId103"/>
    <p:sldId id="305" r:id="rId104"/>
    <p:sldId id="306" r:id="rId105"/>
    <p:sldId id="307" r:id="rId106"/>
    <p:sldId id="308" r:id="rId10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7" autoAdjust="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9.xml"/><Relationship Id="rId68" Type="http://schemas.openxmlformats.org/officeDocument/2006/relationships/slide" Target="slides/slide14.xml"/><Relationship Id="rId84" Type="http://schemas.openxmlformats.org/officeDocument/2006/relationships/slide" Target="slides/slide30.xml"/><Relationship Id="rId89" Type="http://schemas.openxmlformats.org/officeDocument/2006/relationships/slide" Target="slides/slide35.xml"/><Relationship Id="rId1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slide" Target="slides/slide53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Master" Target="slideMasters/slideMaster53.xml"/><Relationship Id="rId58" Type="http://schemas.openxmlformats.org/officeDocument/2006/relationships/slide" Target="slides/slide4.xml"/><Relationship Id="rId66" Type="http://schemas.openxmlformats.org/officeDocument/2006/relationships/slide" Target="slides/slide12.xml"/><Relationship Id="rId74" Type="http://schemas.openxmlformats.org/officeDocument/2006/relationships/slide" Target="slides/slide20.xml"/><Relationship Id="rId79" Type="http://schemas.openxmlformats.org/officeDocument/2006/relationships/slide" Target="slides/slide25.xml"/><Relationship Id="rId87" Type="http://schemas.openxmlformats.org/officeDocument/2006/relationships/slide" Target="slides/slide33.xml"/><Relationship Id="rId102" Type="http://schemas.openxmlformats.org/officeDocument/2006/relationships/slide" Target="slides/slide48.xml"/><Relationship Id="rId11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7.xml"/><Relationship Id="rId82" Type="http://schemas.openxmlformats.org/officeDocument/2006/relationships/slide" Target="slides/slide28.xml"/><Relationship Id="rId90" Type="http://schemas.openxmlformats.org/officeDocument/2006/relationships/slide" Target="slides/slide36.xml"/><Relationship Id="rId95" Type="http://schemas.openxmlformats.org/officeDocument/2006/relationships/slide" Target="slides/slide4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2.xml"/><Relationship Id="rId64" Type="http://schemas.openxmlformats.org/officeDocument/2006/relationships/slide" Target="slides/slide10.xml"/><Relationship Id="rId69" Type="http://schemas.openxmlformats.org/officeDocument/2006/relationships/slide" Target="slides/slide15.xml"/><Relationship Id="rId77" Type="http://schemas.openxmlformats.org/officeDocument/2006/relationships/slide" Target="slides/slide23.xml"/><Relationship Id="rId100" Type="http://schemas.openxmlformats.org/officeDocument/2006/relationships/slide" Target="slides/slide46.xml"/><Relationship Id="rId105" Type="http://schemas.openxmlformats.org/officeDocument/2006/relationships/slide" Target="slides/slide51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8.xml"/><Relationship Id="rId80" Type="http://schemas.openxmlformats.org/officeDocument/2006/relationships/slide" Target="slides/slide26.xml"/><Relationship Id="rId85" Type="http://schemas.openxmlformats.org/officeDocument/2006/relationships/slide" Target="slides/slide31.xml"/><Relationship Id="rId93" Type="http://schemas.openxmlformats.org/officeDocument/2006/relationships/slide" Target="slides/slide39.xml"/><Relationship Id="rId98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5.xml"/><Relationship Id="rId67" Type="http://schemas.openxmlformats.org/officeDocument/2006/relationships/slide" Target="slides/slide13.xml"/><Relationship Id="rId103" Type="http://schemas.openxmlformats.org/officeDocument/2006/relationships/slide" Target="slides/slide49.xml"/><Relationship Id="rId108" Type="http://schemas.openxmlformats.org/officeDocument/2006/relationships/notesMaster" Target="notesMasters/notesMaster1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8.xml"/><Relationship Id="rId70" Type="http://schemas.openxmlformats.org/officeDocument/2006/relationships/slide" Target="slides/slide16.xml"/><Relationship Id="rId75" Type="http://schemas.openxmlformats.org/officeDocument/2006/relationships/slide" Target="slides/slide21.xml"/><Relationship Id="rId83" Type="http://schemas.openxmlformats.org/officeDocument/2006/relationships/slide" Target="slides/slide29.xml"/><Relationship Id="rId88" Type="http://schemas.openxmlformats.org/officeDocument/2006/relationships/slide" Target="slides/slide34.xml"/><Relationship Id="rId91" Type="http://schemas.openxmlformats.org/officeDocument/2006/relationships/slide" Target="slides/slide37.xml"/><Relationship Id="rId96" Type="http://schemas.openxmlformats.org/officeDocument/2006/relationships/slide" Target="slides/slide42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3.xml"/><Relationship Id="rId106" Type="http://schemas.openxmlformats.org/officeDocument/2006/relationships/slide" Target="slides/slide52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" Target="slides/slide6.xml"/><Relationship Id="rId65" Type="http://schemas.openxmlformats.org/officeDocument/2006/relationships/slide" Target="slides/slide11.xml"/><Relationship Id="rId73" Type="http://schemas.openxmlformats.org/officeDocument/2006/relationships/slide" Target="slides/slide19.xml"/><Relationship Id="rId78" Type="http://schemas.openxmlformats.org/officeDocument/2006/relationships/slide" Target="slides/slide24.xml"/><Relationship Id="rId81" Type="http://schemas.openxmlformats.org/officeDocument/2006/relationships/slide" Target="slides/slide27.xml"/><Relationship Id="rId86" Type="http://schemas.openxmlformats.org/officeDocument/2006/relationships/slide" Target="slides/slide32.xml"/><Relationship Id="rId94" Type="http://schemas.openxmlformats.org/officeDocument/2006/relationships/slide" Target="slides/slide40.xml"/><Relationship Id="rId99" Type="http://schemas.openxmlformats.org/officeDocument/2006/relationships/slide" Target="slides/slide45.xml"/><Relationship Id="rId101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presProps" Target="presProps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" Target="slides/slide1.xml"/><Relationship Id="rId76" Type="http://schemas.openxmlformats.org/officeDocument/2006/relationships/slide" Target="slides/slide22.xml"/><Relationship Id="rId97" Type="http://schemas.openxmlformats.org/officeDocument/2006/relationships/slide" Target="slides/slide43.xml"/><Relationship Id="rId104" Type="http://schemas.openxmlformats.org/officeDocument/2006/relationships/slide" Target="slides/slide5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7.xml"/><Relationship Id="rId92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8CE9F-1FDE-485D-8F63-38D65FE4E96F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F6462-1396-4E60-B2CA-2F7A11B4B2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3B0556-952A-4751-AA9F-F1D638FE5A4A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7B60A-DBF7-4F6E-A362-064123F314D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5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5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5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5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5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5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5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6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6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6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6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73894-9263-4B07-A784-7F1B2AA51866}" type="datetimeFigureOut">
              <a:rPr lang="en-US" smtClean="0"/>
              <a:pPr/>
              <a:t>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22.xml"/><Relationship Id="rId18" Type="http://schemas.openxmlformats.org/officeDocument/2006/relationships/slide" Target="slide44.xml"/><Relationship Id="rId26" Type="http://schemas.openxmlformats.org/officeDocument/2006/relationships/slide" Target="slide48.xml"/><Relationship Id="rId3" Type="http://schemas.openxmlformats.org/officeDocument/2006/relationships/notesSlide" Target="../notesSlides/notesSlide1.xml"/><Relationship Id="rId21" Type="http://schemas.openxmlformats.org/officeDocument/2006/relationships/slide" Target="slide36.xml"/><Relationship Id="rId7" Type="http://schemas.openxmlformats.org/officeDocument/2006/relationships/slide" Target="slide4.xml"/><Relationship Id="rId12" Type="http://schemas.openxmlformats.org/officeDocument/2006/relationships/slide" Target="slide32.xml"/><Relationship Id="rId17" Type="http://schemas.openxmlformats.org/officeDocument/2006/relationships/slide" Target="slide34.xml"/><Relationship Id="rId25" Type="http://schemas.openxmlformats.org/officeDocument/2006/relationships/slide" Target="slide38.xml"/><Relationship Id="rId2" Type="http://schemas.openxmlformats.org/officeDocument/2006/relationships/slideLayout" Target="../slideLayouts/slideLayout12.xml"/><Relationship Id="rId16" Type="http://schemas.openxmlformats.org/officeDocument/2006/relationships/slide" Target="slide24.xml"/><Relationship Id="rId20" Type="http://schemas.openxmlformats.org/officeDocument/2006/relationships/slide" Target="slide26.xml"/><Relationship Id="rId29" Type="http://schemas.openxmlformats.org/officeDocument/2006/relationships/slide" Target="slide40.xml"/><Relationship Id="rId1" Type="http://schemas.openxmlformats.org/officeDocument/2006/relationships/vmlDrawing" Target="../drawings/vmlDrawing1.vml"/><Relationship Id="rId6" Type="http://schemas.openxmlformats.org/officeDocument/2006/relationships/slide" Target="slide2.xml"/><Relationship Id="rId11" Type="http://schemas.openxmlformats.org/officeDocument/2006/relationships/slide" Target="slide12.xml"/><Relationship Id="rId24" Type="http://schemas.openxmlformats.org/officeDocument/2006/relationships/slide" Target="slide28.xml"/><Relationship Id="rId5" Type="http://schemas.openxmlformats.org/officeDocument/2006/relationships/oleObject" Target="../embeddings/Microsoft_Office_Word_97_-_2003_Document1.doc"/><Relationship Id="rId15" Type="http://schemas.openxmlformats.org/officeDocument/2006/relationships/slide" Target="slide14.xml"/><Relationship Id="rId23" Type="http://schemas.openxmlformats.org/officeDocument/2006/relationships/slide" Target="slide18.xml"/><Relationship Id="rId28" Type="http://schemas.openxmlformats.org/officeDocument/2006/relationships/slide" Target="slide30.xml"/><Relationship Id="rId10" Type="http://schemas.openxmlformats.org/officeDocument/2006/relationships/slide" Target="slide10.xml"/><Relationship Id="rId19" Type="http://schemas.openxmlformats.org/officeDocument/2006/relationships/slide" Target="slide16.xml"/><Relationship Id="rId31" Type="http://schemas.openxmlformats.org/officeDocument/2006/relationships/slide" Target="slide52.xml"/><Relationship Id="rId4" Type="http://schemas.openxmlformats.org/officeDocument/2006/relationships/audio" Target="../media/audio1.wav"/><Relationship Id="rId9" Type="http://schemas.openxmlformats.org/officeDocument/2006/relationships/slide" Target="slide8.xml"/><Relationship Id="rId14" Type="http://schemas.openxmlformats.org/officeDocument/2006/relationships/slide" Target="slide42.xml"/><Relationship Id="rId22" Type="http://schemas.openxmlformats.org/officeDocument/2006/relationships/slide" Target="slide46.xml"/><Relationship Id="rId27" Type="http://schemas.openxmlformats.org/officeDocument/2006/relationships/slide" Target="slide20.xml"/><Relationship Id="rId30" Type="http://schemas.openxmlformats.org/officeDocument/2006/relationships/slide" Target="slide5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63.xml"/><Relationship Id="rId1" Type="http://schemas.openxmlformats.org/officeDocument/2006/relationships/audio" Target="http://elearning.wmcarey.edu/content/enforced/40285-EDU_EDU6250_91_WT-11/final_Q.wav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8000" dirty="0" smtClean="0">
                <a:solidFill>
                  <a:schemeClr val="folHlink"/>
                </a:solidFill>
              </a:rPr>
              <a:t>Jeopardy</a:t>
            </a:r>
            <a:endParaRPr lang="en-US" dirty="0" smtClean="0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>
            <p:ph type="tbl" idx="1"/>
          </p:nvPr>
        </p:nvGraphicFramePr>
        <p:xfrm>
          <a:off x="685800" y="1524000"/>
          <a:ext cx="7775575" cy="4638675"/>
        </p:xfrm>
        <a:graphic>
          <a:graphicData uri="http://schemas.openxmlformats.org/presentationml/2006/ole">
            <p:oleObj spid="_x0000_s1026" name="Document" r:id="rId5" imgW="7928640" imgH="4730760" progId="Word.Document.8">
              <p:embed/>
            </p:oleObj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98525" y="1524000"/>
            <a:ext cx="14045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The Early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Years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362200" y="1524000"/>
            <a:ext cx="1447800" cy="830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Fantastic Feats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886200" y="1524000"/>
            <a:ext cx="1183337" cy="1677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750" dirty="0" smtClean="0">
                <a:solidFill>
                  <a:srgbClr val="000000"/>
                </a:solidFill>
              </a:rPr>
              <a:t>Animal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750" dirty="0" smtClean="0">
                <a:solidFill>
                  <a:srgbClr val="000000"/>
                </a:solidFill>
              </a:rPr>
              <a:t>Encounters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 smtClean="0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477683" y="1524000"/>
            <a:ext cx="8963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Lovely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Ladies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842125" y="1447800"/>
            <a:ext cx="232788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</a:rPr>
              <a:t>Making a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   Living</a:t>
            </a:r>
            <a:endParaRPr lang="en-US" sz="2300" dirty="0">
              <a:solidFill>
                <a:srgbClr val="FFFFFF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8382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6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5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8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6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9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7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1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2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3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4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5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6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8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9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0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1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2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3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4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5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3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6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4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7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5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8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6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9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7" name="Rectangle 34"/>
          <p:cNvSpPr>
            <a:spLocks noChangeArrowheads="1"/>
          </p:cNvSpPr>
          <p:nvPr/>
        </p:nvSpPr>
        <p:spPr bwMode="auto">
          <a:xfrm>
            <a:off x="70104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8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1" action="ppaction://hlinksldjump"/>
              </a:rPr>
              <a:t>Final Jeopardy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9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solidFill>
                  <a:srgbClr val="FFFFFF"/>
                </a:solidFill>
              </a:rPr>
              <a:t>Source: http://jc-schools.net/tutorials/PPT-games/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build="p" autoUpdateAnimBg="0"/>
      <p:bldP spid="2053" grpId="0" build="p" autoUpdateAnimBg="0"/>
      <p:bldP spid="2054" grpId="0" build="p" autoUpdateAnimBg="0"/>
      <p:bldP spid="2055" grpId="0" build="p" autoUpdateAnimBg="0"/>
      <p:bldP spid="2056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Question from H1</a:t>
            </a:r>
          </a:p>
        </p:txBody>
      </p:sp>
      <p:pic>
        <p:nvPicPr>
          <p:cNvPr id="122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73774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 tumbled off a comet and had a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cradle made from the shell of a 600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pound turtle.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Answer from H1</a:t>
            </a:r>
          </a:p>
        </p:txBody>
      </p:sp>
      <p:pic>
        <p:nvPicPr>
          <p:cNvPr id="133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94237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Davy Crockett?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H2</a:t>
            </a:r>
          </a:p>
        </p:txBody>
      </p:sp>
      <p:pic>
        <p:nvPicPr>
          <p:cNvPr id="143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70115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 grinned the bark off a tree during a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staring contest. 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Answer from H2</a:t>
            </a:r>
          </a:p>
        </p:txBody>
      </p:sp>
      <p:pic>
        <p:nvPicPr>
          <p:cNvPr id="153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94237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Davy Crockett?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Question from H2</a:t>
            </a:r>
          </a:p>
        </p:txBody>
      </p:sp>
      <p:pic>
        <p:nvPicPr>
          <p:cNvPr id="163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9041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 raced and machine through a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mountain and won.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Answer from H2</a:t>
            </a:r>
          </a:p>
        </p:txBody>
      </p:sp>
      <p:pic>
        <p:nvPicPr>
          <p:cNvPr id="174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3781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John Henry?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Question from H2</a:t>
            </a:r>
          </a:p>
        </p:txBody>
      </p:sp>
      <p:pic>
        <p:nvPicPr>
          <p:cNvPr id="184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8018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 wrestled with an octopus to free a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ships anchor.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Answer from H2</a:t>
            </a:r>
          </a:p>
        </p:txBody>
      </p:sp>
      <p:pic>
        <p:nvPicPr>
          <p:cNvPr id="194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3909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</a:t>
            </a:r>
            <a:r>
              <a:rPr lang="en-US" sz="3600" dirty="0" err="1" smtClean="0">
                <a:solidFill>
                  <a:srgbClr val="FFFFFF"/>
                </a:solidFill>
              </a:rPr>
              <a:t>Stormalong</a:t>
            </a:r>
            <a:r>
              <a:rPr lang="en-US" sz="3600" dirty="0" smtClean="0">
                <a:solidFill>
                  <a:srgbClr val="FFFFFF"/>
                </a:solidFill>
              </a:rPr>
              <a:t>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Question from H2</a:t>
            </a:r>
          </a:p>
        </p:txBody>
      </p:sp>
      <p:pic>
        <p:nvPicPr>
          <p:cNvPr id="204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6351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 fought with a giant snake and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squeezed all the poison out of him.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Answer from H2</a:t>
            </a:r>
          </a:p>
        </p:txBody>
      </p:sp>
      <p:pic>
        <p:nvPicPr>
          <p:cNvPr id="215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1216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Pecos Bill?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H1</a:t>
            </a:r>
          </a:p>
        </p:txBody>
      </p:sp>
      <p:pic>
        <p:nvPicPr>
          <p:cNvPr id="40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1889125" y="3168650"/>
            <a:ext cx="631454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 was born with a hammer in my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hand.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Question from H2</a:t>
            </a:r>
          </a:p>
        </p:txBody>
      </p:sp>
      <p:pic>
        <p:nvPicPr>
          <p:cNvPr id="225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9557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 sailed across rivers using my apron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as a sail and my left leg as a rudder.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Answer from H2</a:t>
            </a:r>
          </a:p>
        </p:txBody>
      </p:sp>
      <p:pic>
        <p:nvPicPr>
          <p:cNvPr id="235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42201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Sally Ann Thunder Ann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Whirlwind?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H3</a:t>
            </a:r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35302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 slept in a treetop hammock and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talked to birds.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Answer from H3</a:t>
            </a:r>
          </a:p>
        </p:txBody>
      </p:sp>
      <p:pic>
        <p:nvPicPr>
          <p:cNvPr id="256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81460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Johnny Appleseed?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Question from H3</a:t>
            </a:r>
          </a:p>
        </p:txBody>
      </p:sp>
      <p:pic>
        <p:nvPicPr>
          <p:cNvPr id="266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73663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 group of bears helped me learn how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to wrestle.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Answer from H3</a:t>
            </a:r>
          </a:p>
        </p:txBody>
      </p:sp>
      <p:pic>
        <p:nvPicPr>
          <p:cNvPr id="276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1729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Mike Fink?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Question from H3</a:t>
            </a:r>
          </a:p>
        </p:txBody>
      </p:sp>
      <p:pic>
        <p:nvPicPr>
          <p:cNvPr id="286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481261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 tamed a panther and taught him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how to sing tenor and rake leaves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with his claws.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Answer from H3</a:t>
            </a:r>
          </a:p>
        </p:txBody>
      </p:sp>
      <p:pic>
        <p:nvPicPr>
          <p:cNvPr id="296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94237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Davy Crockett?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Question from H3</a:t>
            </a:r>
          </a:p>
        </p:txBody>
      </p:sp>
      <p:pic>
        <p:nvPicPr>
          <p:cNvPr id="307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3017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 used a snake to rope a longhorn</a:t>
            </a:r>
            <a:endParaRPr lang="en-US" sz="3600" dirty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and invented cattle roping.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Answer from H3</a:t>
            </a:r>
          </a:p>
        </p:txBody>
      </p:sp>
      <p:pic>
        <p:nvPicPr>
          <p:cNvPr id="317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1216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Pecos Bill?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Answer from H1</a:t>
            </a:r>
          </a:p>
        </p:txBody>
      </p:sp>
      <p:pic>
        <p:nvPicPr>
          <p:cNvPr id="51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3781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John Henry?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Question from H3</a:t>
            </a:r>
          </a:p>
        </p:txBody>
      </p:sp>
      <p:pic>
        <p:nvPicPr>
          <p:cNvPr id="327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87880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 hypnotized thousands of frogs so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that their croaking would bring rain.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Answer from H3</a:t>
            </a:r>
          </a:p>
        </p:txBody>
      </p:sp>
      <p:pic>
        <p:nvPicPr>
          <p:cNvPr id="337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5579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</a:t>
            </a:r>
            <a:r>
              <a:rPr lang="en-US" sz="3600" dirty="0" err="1" smtClean="0">
                <a:solidFill>
                  <a:srgbClr val="FFFFFF"/>
                </a:solidFill>
              </a:rPr>
              <a:t>Febold</a:t>
            </a:r>
            <a:r>
              <a:rPr lang="en-US" sz="3600" dirty="0" smtClean="0">
                <a:solidFill>
                  <a:srgbClr val="FFFFFF"/>
                </a:solidFill>
              </a:rPr>
              <a:t> </a:t>
            </a:r>
            <a:r>
              <a:rPr lang="en-US" sz="3600" dirty="0" err="1" smtClean="0">
                <a:solidFill>
                  <a:srgbClr val="FFFFFF"/>
                </a:solidFill>
              </a:rPr>
              <a:t>Feboldson</a:t>
            </a:r>
            <a:r>
              <a:rPr lang="en-US" sz="3600" dirty="0" smtClean="0">
                <a:solidFill>
                  <a:srgbClr val="FFFFFF"/>
                </a:solidFill>
              </a:rPr>
              <a:t>?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H4</a:t>
            </a:r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36584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 bounced between the Earth and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moon on my wedding day.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Answer from H4</a:t>
            </a:r>
          </a:p>
        </p:txBody>
      </p:sp>
      <p:pic>
        <p:nvPicPr>
          <p:cNvPr id="358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7115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</a:t>
            </a:r>
            <a:r>
              <a:rPr lang="en-US" sz="3600" dirty="0" err="1" smtClean="0">
                <a:solidFill>
                  <a:srgbClr val="FFFFFF"/>
                </a:solidFill>
              </a:rPr>
              <a:t>Slewfoot</a:t>
            </a:r>
            <a:r>
              <a:rPr lang="en-US" sz="3600" dirty="0" smtClean="0">
                <a:solidFill>
                  <a:srgbClr val="FFFFFF"/>
                </a:solidFill>
              </a:rPr>
              <a:t> Sue?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Question from H4</a:t>
            </a:r>
          </a:p>
        </p:txBody>
      </p:sp>
      <p:pic>
        <p:nvPicPr>
          <p:cNvPr id="368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723787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 danced with a bear to keep him from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eating me.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Answer from H4</a:t>
            </a:r>
          </a:p>
        </p:txBody>
      </p:sp>
      <p:pic>
        <p:nvPicPr>
          <p:cNvPr id="378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53743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Sally Ann Thunder Ann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Whirlwind?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Question from H4</a:t>
            </a:r>
          </a:p>
        </p:txBody>
      </p:sp>
      <p:pic>
        <p:nvPicPr>
          <p:cNvPr id="389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40431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 once rode an alligator down the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Mississippi River while singing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“Yankee Doodle”.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Answer from H4</a:t>
            </a:r>
          </a:p>
        </p:txBody>
      </p:sp>
      <p:pic>
        <p:nvPicPr>
          <p:cNvPr id="399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378821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Sal Fink?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Question from H4</a:t>
            </a:r>
          </a:p>
        </p:txBody>
      </p:sp>
      <p:pic>
        <p:nvPicPr>
          <p:cNvPr id="409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981200" y="2590800"/>
            <a:ext cx="66415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I</a:t>
            </a:r>
            <a:r>
              <a:rPr lang="en-US" dirty="0" smtClean="0"/>
              <a:t> </a:t>
            </a:r>
            <a:r>
              <a:rPr lang="en-US" sz="3600" dirty="0" smtClean="0"/>
              <a:t> fought with a tornado and tamed </a:t>
            </a:r>
          </a:p>
          <a:p>
            <a:r>
              <a:rPr lang="en-US" sz="3600" dirty="0" smtClean="0"/>
              <a:t>it by singing a sweet song. 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Answer from H4</a:t>
            </a:r>
          </a:p>
        </p:txBody>
      </p:sp>
      <p:pic>
        <p:nvPicPr>
          <p:cNvPr id="419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8314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Thunder Rose?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H1</a:t>
            </a:r>
          </a:p>
        </p:txBody>
      </p:sp>
      <p:pic>
        <p:nvPicPr>
          <p:cNvPr id="61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057400" y="3276600"/>
            <a:ext cx="609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I was washed downriver and raised by a pack of wolves.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Question from H4</a:t>
            </a:r>
          </a:p>
        </p:txBody>
      </p:sp>
      <p:pic>
        <p:nvPicPr>
          <p:cNvPr id="430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82751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My fight with a bear is remembered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in the stars.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Answer from H4</a:t>
            </a:r>
          </a:p>
        </p:txBody>
      </p:sp>
      <p:pic>
        <p:nvPicPr>
          <p:cNvPr id="440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83997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Swamp Angel?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Question from H5</a:t>
            </a:r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66079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 planted trees in the wilderness of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Ohio, Indiana, and Illinois.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$100 Answer from H5</a:t>
            </a:r>
          </a:p>
        </p:txBody>
      </p:sp>
      <p:pic>
        <p:nvPicPr>
          <p:cNvPr id="460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6094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Johnny Appleseed?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Question from H5</a:t>
            </a:r>
          </a:p>
        </p:txBody>
      </p:sp>
      <p:pic>
        <p:nvPicPr>
          <p:cNvPr id="471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1691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My first job was as a cabin boy. 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$200 Answer from H5</a:t>
            </a:r>
          </a:p>
        </p:txBody>
      </p:sp>
      <p:pic>
        <p:nvPicPr>
          <p:cNvPr id="481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3909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</a:t>
            </a:r>
            <a:r>
              <a:rPr lang="en-US" sz="3600" dirty="0" err="1" smtClean="0">
                <a:solidFill>
                  <a:srgbClr val="FFFFFF"/>
                </a:solidFill>
              </a:rPr>
              <a:t>Stormalong</a:t>
            </a:r>
            <a:r>
              <a:rPr lang="en-US" sz="3600" dirty="0" smtClean="0">
                <a:solidFill>
                  <a:srgbClr val="FFFFFF"/>
                </a:solidFill>
              </a:rPr>
              <a:t>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Question from H5</a:t>
            </a:r>
          </a:p>
        </p:txBody>
      </p:sp>
      <p:pic>
        <p:nvPicPr>
          <p:cNvPr id="491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7249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 worked as a farmer my entire life.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Answer from H5</a:t>
            </a:r>
          </a:p>
        </p:txBody>
      </p:sp>
      <p:pic>
        <p:nvPicPr>
          <p:cNvPr id="501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5579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</a:t>
            </a:r>
            <a:r>
              <a:rPr lang="en-US" sz="3600" dirty="0" err="1" smtClean="0">
                <a:solidFill>
                  <a:srgbClr val="FFFFFF"/>
                </a:solidFill>
              </a:rPr>
              <a:t>Febold</a:t>
            </a:r>
            <a:r>
              <a:rPr lang="en-US" sz="3600" dirty="0" smtClean="0">
                <a:solidFill>
                  <a:srgbClr val="FFFFFF"/>
                </a:solidFill>
              </a:rPr>
              <a:t> </a:t>
            </a:r>
            <a:r>
              <a:rPr lang="en-US" sz="3600" dirty="0" err="1" smtClean="0">
                <a:solidFill>
                  <a:srgbClr val="FFFFFF"/>
                </a:solidFill>
              </a:rPr>
              <a:t>Feboldson</a:t>
            </a:r>
            <a:r>
              <a:rPr lang="en-US" sz="3600" dirty="0" smtClean="0">
                <a:solidFill>
                  <a:srgbClr val="FFFFFF"/>
                </a:solidFill>
              </a:rPr>
              <a:t>?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Question from H5</a:t>
            </a:r>
          </a:p>
        </p:txBody>
      </p:sp>
      <p:pic>
        <p:nvPicPr>
          <p:cNvPr id="512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73746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 worked as a navigator and a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keelboat captain.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Answer from H5</a:t>
            </a:r>
          </a:p>
        </p:txBody>
      </p:sp>
      <p:pic>
        <p:nvPicPr>
          <p:cNvPr id="522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1729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Mike Fink?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H1</a:t>
            </a:r>
          </a:p>
        </p:txBody>
      </p:sp>
      <p:pic>
        <p:nvPicPr>
          <p:cNvPr id="71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1216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Pecos Bill?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Question from H5</a:t>
            </a:r>
          </a:p>
        </p:txBody>
      </p:sp>
      <p:pic>
        <p:nvPicPr>
          <p:cNvPr id="532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905000" y="2667000"/>
            <a:ext cx="556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I worked as a cattle driver.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$500 Answer from H5</a:t>
            </a:r>
          </a:p>
        </p:txBody>
      </p:sp>
      <p:pic>
        <p:nvPicPr>
          <p:cNvPr id="542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8314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Thunder Rose?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</a:t>
            </a:r>
            <a:endParaRPr lang="en-US" smtClean="0"/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304800" y="2438400"/>
            <a:ext cx="817403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 dug the Grand Canyon when I visited the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state of Arizona.</a:t>
            </a:r>
            <a:endParaRPr lang="en-US" sz="3600" dirty="0">
              <a:solidFill>
                <a:srgbClr val="FFFFFF"/>
              </a:solidFill>
            </a:endParaRPr>
          </a:p>
        </p:txBody>
      </p:sp>
      <p:pic>
        <p:nvPicPr>
          <p:cNvPr id="59396" name="final_Q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 descr="m_button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smtClean="0"/>
              <a:t>Final Jeopardy Answer</a:t>
            </a:r>
            <a:endParaRPr lang="en-US" smtClean="0"/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1508125" y="2767013"/>
            <a:ext cx="558999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Who was Paul Bunyan?</a:t>
            </a:r>
            <a:endParaRPr lang="en-US" sz="4400" dirty="0">
              <a:solidFill>
                <a:srgbClr val="FFFFFF"/>
              </a:solidFill>
            </a:endParaRPr>
          </a:p>
        </p:txBody>
      </p:sp>
      <p:pic>
        <p:nvPicPr>
          <p:cNvPr id="56324" name="Picture 4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Question from H1</a:t>
            </a:r>
          </a:p>
        </p:txBody>
      </p:sp>
      <p:pic>
        <p:nvPicPr>
          <p:cNvPr id="81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750718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My mother and brother died before my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second birthday.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$300 Answer from H1</a:t>
            </a:r>
          </a:p>
        </p:txBody>
      </p:sp>
      <p:pic>
        <p:nvPicPr>
          <p:cNvPr id="92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6094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Johnny Appleseed?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Question from H1</a:t>
            </a:r>
          </a:p>
        </p:txBody>
      </p:sp>
      <p:pic>
        <p:nvPicPr>
          <p:cNvPr id="102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731482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 ran away from home when I was two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and joined a troupe of acrobatic frogs.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$400 Answer from H1</a:t>
            </a:r>
          </a:p>
        </p:txBody>
      </p:sp>
      <p:pic>
        <p:nvPicPr>
          <p:cNvPr id="112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1729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Mike Fink?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2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3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3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3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3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3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4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4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4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4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4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4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4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4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4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4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5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5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5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868</Words>
  <Application>Microsoft Office PowerPoint</Application>
  <PresentationFormat>On-screen Show (4:3)</PresentationFormat>
  <Paragraphs>223</Paragraphs>
  <Slides>53</Slides>
  <Notes>53</Notes>
  <HiddenSlides>0</HiddenSlides>
  <MMClips>1</MMClips>
  <ScaleCrop>false</ScaleCrop>
  <HeadingPairs>
    <vt:vector size="6" baseType="variant">
      <vt:variant>
        <vt:lpstr>Theme</vt:lpstr>
      </vt:variant>
      <vt:variant>
        <vt:i4>54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108" baseType="lpstr">
      <vt:lpstr>Office Theme</vt:lpstr>
      <vt:lpstr>Pulse</vt:lpstr>
      <vt:lpstr>1_Pulse</vt:lpstr>
      <vt:lpstr>2_Pulse</vt:lpstr>
      <vt:lpstr>3_Pulse</vt:lpstr>
      <vt:lpstr>4_Pulse</vt:lpstr>
      <vt:lpstr>5_Pulse</vt:lpstr>
      <vt:lpstr>6_Pulse</vt:lpstr>
      <vt:lpstr>7_Pulse</vt:lpstr>
      <vt:lpstr>8_Pulse</vt:lpstr>
      <vt:lpstr>9_Pulse</vt:lpstr>
      <vt:lpstr>10_Pulse</vt:lpstr>
      <vt:lpstr>11_Pulse</vt:lpstr>
      <vt:lpstr>12_Pulse</vt:lpstr>
      <vt:lpstr>13_Pulse</vt:lpstr>
      <vt:lpstr>14_Pulse</vt:lpstr>
      <vt:lpstr>15_Pulse</vt:lpstr>
      <vt:lpstr>16_Pulse</vt:lpstr>
      <vt:lpstr>17_Pulse</vt:lpstr>
      <vt:lpstr>18_Pulse</vt:lpstr>
      <vt:lpstr>19_Pulse</vt:lpstr>
      <vt:lpstr>20_Pulse</vt:lpstr>
      <vt:lpstr>21_Pulse</vt:lpstr>
      <vt:lpstr>22_Pulse</vt:lpstr>
      <vt:lpstr>23_Pulse</vt:lpstr>
      <vt:lpstr>24_Pulse</vt:lpstr>
      <vt:lpstr>25_Pulse</vt:lpstr>
      <vt:lpstr>26_Pulse</vt:lpstr>
      <vt:lpstr>27_Pulse</vt:lpstr>
      <vt:lpstr>28_Pulse</vt:lpstr>
      <vt:lpstr>29_Pulse</vt:lpstr>
      <vt:lpstr>30_Pulse</vt:lpstr>
      <vt:lpstr>31_Pulse</vt:lpstr>
      <vt:lpstr>32_Pulse</vt:lpstr>
      <vt:lpstr>33_Pulse</vt:lpstr>
      <vt:lpstr>34_Pulse</vt:lpstr>
      <vt:lpstr>35_Pulse</vt:lpstr>
      <vt:lpstr>36_Pulse</vt:lpstr>
      <vt:lpstr>37_Pulse</vt:lpstr>
      <vt:lpstr>38_Pulse</vt:lpstr>
      <vt:lpstr>39_Pulse</vt:lpstr>
      <vt:lpstr>40_Pulse</vt:lpstr>
      <vt:lpstr>41_Pulse</vt:lpstr>
      <vt:lpstr>42_Pulse</vt:lpstr>
      <vt:lpstr>43_Pulse</vt:lpstr>
      <vt:lpstr>44_Pulse</vt:lpstr>
      <vt:lpstr>45_Pulse</vt:lpstr>
      <vt:lpstr>46_Pulse</vt:lpstr>
      <vt:lpstr>47_Pulse</vt:lpstr>
      <vt:lpstr>48_Pulse</vt:lpstr>
      <vt:lpstr>49_Pulse</vt:lpstr>
      <vt:lpstr>50_Pulse</vt:lpstr>
      <vt:lpstr>51_Pulse</vt:lpstr>
      <vt:lpstr>52_Pulse</vt:lpstr>
      <vt:lpstr>Document</vt:lpstr>
      <vt:lpstr>Jeopardy</vt:lpstr>
      <vt:lpstr>$100 Question from H1</vt:lpstr>
      <vt:lpstr>$100 Answer from H1</vt:lpstr>
      <vt:lpstr>$200 Question from H1</vt:lpstr>
      <vt:lpstr>$200 Answer from H1</vt:lpstr>
      <vt:lpstr>$300 Question from H1</vt:lpstr>
      <vt:lpstr>$300 Answer from H1</vt:lpstr>
      <vt:lpstr>$400 Question from H1</vt:lpstr>
      <vt:lpstr>$400 Answer from H1</vt:lpstr>
      <vt:lpstr>$500 Question from H1</vt:lpstr>
      <vt:lpstr>$500 Answer from H1</vt:lpstr>
      <vt:lpstr>$100 Question from H2</vt:lpstr>
      <vt:lpstr>$100 Answer from H2</vt:lpstr>
      <vt:lpstr>$200 Question from H2</vt:lpstr>
      <vt:lpstr>$200 Answer from H2</vt:lpstr>
      <vt:lpstr>$300 Question from H2</vt:lpstr>
      <vt:lpstr>$300 Answer from H2</vt:lpstr>
      <vt:lpstr>$400 Question from H2</vt:lpstr>
      <vt:lpstr>$400 Answer from H2</vt:lpstr>
      <vt:lpstr>$500 Question from H2</vt:lpstr>
      <vt:lpstr>$500 Answer from H2</vt:lpstr>
      <vt:lpstr>$100 Question from H3</vt:lpstr>
      <vt:lpstr>$100 Answer from H3</vt:lpstr>
      <vt:lpstr>$200 Question from H3</vt:lpstr>
      <vt:lpstr>$200 Answer from H3</vt:lpstr>
      <vt:lpstr>$300 Question from H3</vt:lpstr>
      <vt:lpstr>$300 Answer from H3</vt:lpstr>
      <vt:lpstr>$400 Question from H3</vt:lpstr>
      <vt:lpstr>$400 Answer from H3</vt:lpstr>
      <vt:lpstr>$500 Question from H3</vt:lpstr>
      <vt:lpstr>$500 Answer from H3</vt:lpstr>
      <vt:lpstr>$100 Question from H4</vt:lpstr>
      <vt:lpstr>$100 Answer from H4</vt:lpstr>
      <vt:lpstr>$200 Question from H4</vt:lpstr>
      <vt:lpstr>$200 Answer from H4</vt:lpstr>
      <vt:lpstr>$300 Question from H4</vt:lpstr>
      <vt:lpstr>$300 Answer from H4</vt:lpstr>
      <vt:lpstr>$400 Question from H4</vt:lpstr>
      <vt:lpstr>$400 Answer from H4</vt:lpstr>
      <vt:lpstr>$500 Question from H4</vt:lpstr>
      <vt:lpstr>$500 Answer from H4</vt:lpstr>
      <vt:lpstr>$100 Question from H5</vt:lpstr>
      <vt:lpstr>$100 Answer from H5</vt:lpstr>
      <vt:lpstr>$200 Question from H5</vt:lpstr>
      <vt:lpstr>$200 Answer from H5</vt:lpstr>
      <vt:lpstr>$300 Question from H5</vt:lpstr>
      <vt:lpstr>$300 Answer from H5</vt:lpstr>
      <vt:lpstr>$400 Question from H5</vt:lpstr>
      <vt:lpstr>$400 Answer from H5</vt:lpstr>
      <vt:lpstr>$500 Question from H5</vt:lpstr>
      <vt:lpstr>$500 Answer from H5</vt:lpstr>
      <vt:lpstr>Final Jeopardy</vt:lpstr>
      <vt:lpstr>Final Jeopardy Answer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Doug</dc:creator>
  <cp:lastModifiedBy>Kelly</cp:lastModifiedBy>
  <cp:revision>20</cp:revision>
  <dcterms:created xsi:type="dcterms:W3CDTF">2011-06-16T03:08:32Z</dcterms:created>
  <dcterms:modified xsi:type="dcterms:W3CDTF">2012-01-13T22:18:18Z</dcterms:modified>
</cp:coreProperties>
</file>